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55"/>
  </p:notes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299" r:id="rId36"/>
    <p:sldId id="274" r:id="rId37"/>
    <p:sldId id="300" r:id="rId38"/>
    <p:sldId id="275" r:id="rId39"/>
    <p:sldId id="301" r:id="rId40"/>
    <p:sldId id="276" r:id="rId41"/>
    <p:sldId id="302" r:id="rId42"/>
    <p:sldId id="277" r:id="rId43"/>
    <p:sldId id="303" r:id="rId44"/>
    <p:sldId id="278" r:id="rId45"/>
    <p:sldId id="304" r:id="rId46"/>
    <p:sldId id="279" r:id="rId47"/>
    <p:sldId id="305" r:id="rId48"/>
    <p:sldId id="280" r:id="rId49"/>
    <p:sldId id="306" r:id="rId50"/>
    <p:sldId id="281" r:id="rId51"/>
    <p:sldId id="307" r:id="rId52"/>
    <p:sldId id="282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4CEE1-7243-4CCF-BDEE-D9D693D64FAB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790D6-16CE-4B2B-B70D-E4CA05605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93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69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9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02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09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55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44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34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813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509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52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011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755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360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79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0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39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146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884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98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19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43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242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08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59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[Blank Title]</a:t>
            </a:r>
          </a:p>
          <a:p>
            <a:r>
              <a:rPr lang="en-US" smtClean="0"/>
              <a:t>https://www.polleverywhere.com/multiple_choice_polls/OgL5NAz5AeDIB6p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790D6-16CE-4B2B-B70D-E4CA0560563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695D35D-EAD4-4881-8BDA-BDCE98083759}" type="datetimeFigureOut">
              <a:rPr lang="en-US" smtClean="0"/>
              <a:pPr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800E2B3-F0B3-4E77-B97B-D354F849F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2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2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2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686800" cy="2119312"/>
          </a:xfrm>
        </p:spPr>
        <p:txBody>
          <a:bodyPr>
            <a:noAutofit/>
          </a:bodyPr>
          <a:lstStyle/>
          <a:p>
            <a:r>
              <a:rPr lang="en-US" sz="9600" smtClean="0">
                <a:latin typeface="Agent Orange" pitchFamily="2" charset="0"/>
                <a:cs typeface="Agent Orange" pitchFamily="2" charset="0"/>
              </a:rPr>
              <a:t>Stampede!</a:t>
            </a:r>
            <a:endParaRPr lang="en-US" sz="9600" dirty="0">
              <a:latin typeface="Agent Orange" pitchFamily="2" charset="0"/>
              <a:cs typeface="Agent Orange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143000"/>
            <a:ext cx="5336721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762000"/>
            <a:ext cx="524750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7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90600"/>
            <a:ext cx="4954081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219200"/>
            <a:ext cx="533329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9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594114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85800"/>
            <a:ext cx="4138612" cy="5582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90600"/>
            <a:ext cx="4477901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11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85800"/>
            <a:ext cx="5138998" cy="516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60574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066800"/>
            <a:ext cx="5811398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14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75" y="404813"/>
            <a:ext cx="38290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6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15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85800"/>
            <a:ext cx="5133975" cy="497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16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5482114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17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638" y="952500"/>
            <a:ext cx="42767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18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092911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19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6158900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5041854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1223963"/>
            <a:ext cx="4951210" cy="479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21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"/>
            <a:ext cx="3838575" cy="612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762000"/>
            <a:ext cx="485709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2175" y="1633538"/>
            <a:ext cx="48196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24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09625"/>
            <a:ext cx="5334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25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1785938"/>
            <a:ext cx="4916390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861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Answer Key- Print off Prior to Start of Game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600200"/>
            <a:ext cx="1371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21.   D    </a:t>
            </a:r>
          </a:p>
          <a:p>
            <a:endParaRPr lang="en-US" dirty="0" smtClean="0"/>
          </a:p>
          <a:p>
            <a:r>
              <a:rPr lang="en-US" dirty="0" smtClean="0"/>
              <a:t>22.  D</a:t>
            </a:r>
          </a:p>
          <a:p>
            <a:endParaRPr lang="en-US" dirty="0" smtClean="0"/>
          </a:p>
          <a:p>
            <a:r>
              <a:rPr lang="en-US" dirty="0" smtClean="0"/>
              <a:t>23.  B</a:t>
            </a:r>
          </a:p>
          <a:p>
            <a:endParaRPr lang="en-US" dirty="0" smtClean="0"/>
          </a:p>
          <a:p>
            <a:r>
              <a:rPr lang="en-US" dirty="0" smtClean="0"/>
              <a:t>24.  A</a:t>
            </a:r>
          </a:p>
          <a:p>
            <a:endParaRPr lang="en-US" dirty="0" smtClean="0"/>
          </a:p>
          <a:p>
            <a:r>
              <a:rPr lang="en-US" dirty="0" smtClean="0"/>
              <a:t>25.  </a:t>
            </a:r>
            <a:r>
              <a:rPr lang="en-US" smtClean="0"/>
              <a:t>D</a:t>
            </a:r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600200"/>
            <a:ext cx="1371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1. D     </a:t>
            </a:r>
          </a:p>
          <a:p>
            <a:endParaRPr lang="en-US" dirty="0" smtClean="0"/>
          </a:p>
          <a:p>
            <a:r>
              <a:rPr lang="en-US" dirty="0" smtClean="0"/>
              <a:t>2.   B</a:t>
            </a:r>
          </a:p>
          <a:p>
            <a:endParaRPr lang="en-US" dirty="0" smtClean="0"/>
          </a:p>
          <a:p>
            <a:r>
              <a:rPr lang="en-US" dirty="0" smtClean="0"/>
              <a:t>3.    A</a:t>
            </a:r>
          </a:p>
          <a:p>
            <a:endParaRPr lang="en-US" dirty="0" smtClean="0"/>
          </a:p>
          <a:p>
            <a:r>
              <a:rPr lang="en-US" dirty="0" smtClean="0"/>
              <a:t>4.    D</a:t>
            </a:r>
          </a:p>
          <a:p>
            <a:endParaRPr lang="en-US" dirty="0" smtClean="0"/>
          </a:p>
          <a:p>
            <a:r>
              <a:rPr lang="en-US" dirty="0" smtClean="0"/>
              <a:t>5.    C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600200"/>
            <a:ext cx="1371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11.   B       </a:t>
            </a:r>
          </a:p>
          <a:p>
            <a:endParaRPr lang="en-US" dirty="0" smtClean="0"/>
          </a:p>
          <a:p>
            <a:r>
              <a:rPr lang="en-US" dirty="0" smtClean="0"/>
              <a:t>12.  B</a:t>
            </a:r>
          </a:p>
          <a:p>
            <a:endParaRPr lang="en-US" dirty="0" smtClean="0"/>
          </a:p>
          <a:p>
            <a:r>
              <a:rPr lang="en-US" dirty="0" smtClean="0"/>
              <a:t>13.  A</a:t>
            </a:r>
          </a:p>
          <a:p>
            <a:endParaRPr lang="en-US" dirty="0" smtClean="0"/>
          </a:p>
          <a:p>
            <a:r>
              <a:rPr lang="en-US" dirty="0" smtClean="0"/>
              <a:t>14.  D</a:t>
            </a:r>
          </a:p>
          <a:p>
            <a:endParaRPr lang="en-US" dirty="0" smtClean="0"/>
          </a:p>
          <a:p>
            <a:r>
              <a:rPr lang="en-US" dirty="0" smtClean="0"/>
              <a:t>15.  A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1600200"/>
            <a:ext cx="1371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6.   C    </a:t>
            </a:r>
          </a:p>
          <a:p>
            <a:endParaRPr lang="en-US" dirty="0" smtClean="0"/>
          </a:p>
          <a:p>
            <a:r>
              <a:rPr lang="en-US" dirty="0" smtClean="0"/>
              <a:t>7.    A</a:t>
            </a:r>
          </a:p>
          <a:p>
            <a:endParaRPr lang="en-US" dirty="0" smtClean="0"/>
          </a:p>
          <a:p>
            <a:r>
              <a:rPr lang="en-US" dirty="0" smtClean="0"/>
              <a:t>8.    D</a:t>
            </a:r>
          </a:p>
          <a:p>
            <a:endParaRPr lang="en-US" dirty="0" smtClean="0"/>
          </a:p>
          <a:p>
            <a:r>
              <a:rPr lang="en-US" dirty="0" smtClean="0"/>
              <a:t>9.    A</a:t>
            </a:r>
          </a:p>
          <a:p>
            <a:endParaRPr lang="en-US" dirty="0" smtClean="0"/>
          </a:p>
          <a:p>
            <a:r>
              <a:rPr lang="en-US" dirty="0" smtClean="0"/>
              <a:t>10.   B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1600200"/>
            <a:ext cx="1371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16.   A    </a:t>
            </a:r>
          </a:p>
          <a:p>
            <a:endParaRPr lang="en-US" dirty="0" smtClean="0"/>
          </a:p>
          <a:p>
            <a:r>
              <a:rPr lang="en-US" dirty="0" smtClean="0"/>
              <a:t>17.  A</a:t>
            </a:r>
          </a:p>
          <a:p>
            <a:endParaRPr lang="en-US" dirty="0" smtClean="0"/>
          </a:p>
          <a:p>
            <a:r>
              <a:rPr lang="en-US" dirty="0" smtClean="0"/>
              <a:t>18.  C</a:t>
            </a:r>
          </a:p>
          <a:p>
            <a:endParaRPr lang="en-US" dirty="0" smtClean="0"/>
          </a:p>
          <a:p>
            <a:r>
              <a:rPr lang="en-US" dirty="0" smtClean="0"/>
              <a:t>19.  B</a:t>
            </a:r>
          </a:p>
          <a:p>
            <a:endParaRPr lang="en-US" dirty="0" smtClean="0"/>
          </a:p>
          <a:p>
            <a:r>
              <a:rPr lang="en-US" dirty="0" smtClean="0"/>
              <a:t>20.  D</a:t>
            </a:r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6472341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macro?name=UpdateRandomNumber"/>
          </p:cNvPr>
          <p:cNvSpPr/>
          <p:nvPr/>
        </p:nvSpPr>
        <p:spPr>
          <a:xfrm>
            <a:off x="6781800" y="381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76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685800"/>
            <a:ext cx="5178908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ceholder-4-3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2544</TotalTime>
  <Words>533</Words>
  <Application>Microsoft Macintosh PowerPoint</Application>
  <PresentationFormat>On-screen Show (4:3)</PresentationFormat>
  <Paragraphs>182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Urban Pop</vt:lpstr>
      <vt:lpstr>Stampede!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wcpss</dc:creator>
  <cp:lastModifiedBy>Alyssa Weyant</cp:lastModifiedBy>
  <cp:revision>24</cp:revision>
  <dcterms:created xsi:type="dcterms:W3CDTF">2013-02-28T16:37:17Z</dcterms:created>
  <dcterms:modified xsi:type="dcterms:W3CDTF">2016-05-25T01:10:32Z</dcterms:modified>
</cp:coreProperties>
</file>